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570D42-EC1C-24C7-B6A4-20649E074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831F7D-12F8-34F9-3BA3-62CAD3ECA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AE6FC7-9AD8-3A71-5F83-6294372E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7E7E3B-5EFA-5EC6-07CF-8E61935C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D8AD9-23C6-374E-8F74-00B56016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6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F582F-8FAE-2CFC-5FBC-89FF651F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FFD15F-C166-501A-8DA2-819777197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3D989-0448-9028-756B-5598949D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96AC23-DDF4-3DEB-9ECD-B9C2B055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A1B53-BB27-826F-0493-A80786C9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86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F38703-6A11-88EC-0FAF-C27ED9D72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569AB8-A34E-9660-9E34-BF556AEBB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74FD16-027F-F95B-E5FD-645A1861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019993-9638-E497-0E6C-B36E7672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1356E8-ED6A-D62D-5679-6DD5EDEA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0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20937C-22E8-1BF4-8B5D-BFB1FE78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5CAB3E-EFEA-C200-CF05-79C5ED0BA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14474F-A9F7-0996-C462-BD400A02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EEBDB5-F591-7DCC-9066-21C91D7C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AB322A-6821-C246-6383-B22C5B29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81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5359C-E71D-37EB-17D5-B8C985006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AFE133-CF6A-7003-ADB5-3C85A6780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0903DD-8CBF-8151-5C40-A73DF631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A1F4DD-B246-9010-CF56-B2656BBC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40514D-3642-416B-914B-3E001CAB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13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44CCCD-0343-0065-0278-B353BB378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780205-9BA0-CEB3-B50E-E937FC296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398007-88D9-35DE-B9C3-282D90A04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2F5929-6729-C01E-FC88-93084FCD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399CDB-6DB9-51D9-8112-DEF7B140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ED111A-7003-4704-6E5D-A7102121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47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515C1A-425C-06D5-1357-9253EE96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FCABD3-95FD-9987-9C65-8E6A18A29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D7E5FC-0D18-755E-219F-6BD2A8700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0BFA3A-02AE-650C-D763-4EC431FD0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026688-7F8F-F3BA-C975-843BC95BF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820A32E-FE70-A133-F987-A3E0DD52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05A909-E86D-DC0E-B560-610DB513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2792E2-1466-CA4C-B25F-882CEF83A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15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0CE65C-C2A0-7760-7151-5D89F82B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C1A469-39A8-12B1-0DF2-F3F49821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03DB43-D489-E2A5-529C-48C439A9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8902F8-771E-27F0-111B-7569B4A3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17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00665DF-BB70-5A74-9F22-C612E302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D85C99-67D7-765E-DB80-A776A30B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60A037-2B33-0CF5-D527-65E52209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4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685A6-4019-C97F-0EF5-D594B0FE7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74C444-681B-9456-A89B-CD9059C66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9DCD89-4D1B-36B0-A319-308681651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5262C3-32CE-7F62-01D0-F824CA20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E32F82-F036-51DE-F747-55B70486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0444A-62EC-1DD6-11C4-12E7C564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53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6EAFF7-4411-8A25-6192-C37B214F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0E0808-9303-26ED-A627-B72713E27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5EF0F59-EEE1-B20F-E0F0-D6B2BC3C9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45706A-9589-3B93-70B0-04CAF9DF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09A1B6-39B8-A914-8717-A5483958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ECD6CE-41BC-CCCB-4775-4DED4E2F1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10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395056-3D07-6989-ECDC-7856A57E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789E60-C6EF-4FE7-8E73-D0B1FA033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9D8AD5-38A7-01A7-9401-DDDE400F3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8250-11BD-4F07-B5D6-EF7761343FB4}" type="datetimeFigureOut">
              <a:rPr lang="zh-CN" altLang="en-US" smtClean="0"/>
              <a:t>2023/7/19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87B39E-AFCD-1F01-6A91-F4352E327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384708-A3AB-57C4-C195-E0C7DE459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12D9-8B0B-4FE3-A927-144F706F9A5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F81EF79-E21E-51CC-4D06-65935EDB03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"/>
            <a:ext cx="12192000" cy="685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6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D2AFD93-AB34-8DA2-22D7-9F507CBC1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0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fushidian-HP</dc:creator>
  <cp:lastModifiedBy>fushidian-HP</cp:lastModifiedBy>
  <cp:revision>3</cp:revision>
  <dcterms:created xsi:type="dcterms:W3CDTF">2023-06-16T04:55:54Z</dcterms:created>
  <dcterms:modified xsi:type="dcterms:W3CDTF">2023-07-19T01:26:17Z</dcterms:modified>
</cp:coreProperties>
</file>