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heme/theme2.xml" ContentType="application/vnd.openxmlformats-officedocument.them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58" r:id="rId4"/>
  </p:sldIdLst>
  <p:sldSz cx="12192000" cy="6858000"/>
  <p:notesSz cx="6858000" cy="9144000"/>
  <p:custDataLst>
    <p:tags r:id="rId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3" userDrawn="1">
          <p15:clr>
            <a:srgbClr val="A4A3A4"/>
          </p15:clr>
        </p15:guide>
        <p15:guide id="2" pos="384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1F24"/>
    <a:srgbClr val="B0282C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121" d="100"/>
          <a:sy n="121" d="100"/>
        </p:scale>
        <p:origin x="84" y="237"/>
      </p:cViewPr>
      <p:guideLst>
        <p:guide orient="horz" pos="2213"/>
        <p:guide pos="384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0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11" Type="http://schemas.openxmlformats.org/officeDocument/2006/relationships/image" Target="../media/image5.png"/><Relationship Id="rId5" Type="http://schemas.openxmlformats.org/officeDocument/2006/relationships/tags" Target="../tags/tag12.xml"/><Relationship Id="rId10" Type="http://schemas.openxmlformats.org/officeDocument/2006/relationships/image" Target="../media/image4.png"/><Relationship Id="rId4" Type="http://schemas.openxmlformats.org/officeDocument/2006/relationships/tags" Target="../tags/tag11.xml"/><Relationship Id="rId9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9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8.xml"/><Relationship Id="rId4" Type="http://schemas.openxmlformats.org/officeDocument/2006/relationships/tags" Target="../tags/tag67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5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11" Type="http://schemas.openxmlformats.org/officeDocument/2006/relationships/image" Target="../media/image5.png"/><Relationship Id="rId5" Type="http://schemas.openxmlformats.org/officeDocument/2006/relationships/tags" Target="../tags/tag17.xml"/><Relationship Id="rId10" Type="http://schemas.openxmlformats.org/officeDocument/2006/relationships/image" Target="../media/image4.png"/><Relationship Id="rId4" Type="http://schemas.openxmlformats.org/officeDocument/2006/relationships/tags" Target="../tags/tag16.xml"/><Relationship Id="rId9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41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9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5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bg>
      <p:bgPr>
        <a:blipFill rotWithShape="1">
          <a:blip r:embed="rId7">
            <a:alphaModFix amt="8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13" name="图片 12" descr="心脏"/>
          <p:cNvPicPr>
            <a:picLocks noChangeAspect="1"/>
          </p:cNvPicPr>
          <p:nvPr userDrawn="1"/>
        </p:nvPicPr>
        <p:blipFill>
          <a:blip r:embed="rId8">
            <a:alphaModFix amt="60000"/>
            <a:clrChange>
              <a:clrFrom>
                <a:srgbClr val="896280">
                  <a:alpha val="72549"/>
                </a:srgbClr>
              </a:clrFrom>
              <a:clrTo>
                <a:srgbClr val="896280">
                  <a:alpha val="72549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9239885" y="2881630"/>
            <a:ext cx="2502535" cy="3432810"/>
          </a:xfrm>
          <a:prstGeom prst="rect">
            <a:avLst/>
          </a:prstGeom>
        </p:spPr>
      </p:pic>
      <p:pic>
        <p:nvPicPr>
          <p:cNvPr id="20" name="图片 19" descr="光点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433945" y="4039235"/>
            <a:ext cx="744220" cy="761365"/>
          </a:xfrm>
          <a:prstGeom prst="rect">
            <a:avLst/>
          </a:prstGeom>
        </p:spPr>
      </p:pic>
      <p:pic>
        <p:nvPicPr>
          <p:cNvPr id="21" name="图片 20" descr="心跳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890760" y="914400"/>
            <a:ext cx="1525905" cy="606425"/>
          </a:xfrm>
          <a:prstGeom prst="rect">
            <a:avLst/>
          </a:prstGeom>
        </p:spPr>
      </p:pic>
      <p:pic>
        <p:nvPicPr>
          <p:cNvPr id="22" name="图片 21" descr="心跳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2355215" y="4346575"/>
            <a:ext cx="2468245" cy="980440"/>
          </a:xfrm>
          <a:prstGeom prst="rect">
            <a:avLst/>
          </a:prstGeom>
        </p:spPr>
      </p:pic>
      <p:pic>
        <p:nvPicPr>
          <p:cNvPr id="23" name="图片 22" descr="光点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99465" y="5394325"/>
            <a:ext cx="1029970" cy="1054100"/>
          </a:xfrm>
          <a:prstGeom prst="rect">
            <a:avLst/>
          </a:prstGeom>
        </p:spPr>
      </p:pic>
      <p:pic>
        <p:nvPicPr>
          <p:cNvPr id="4" name="图片 3" descr="1719393731518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614680" y="250825"/>
            <a:ext cx="549910" cy="530860"/>
          </a:xfrm>
          <a:prstGeom prst="rect">
            <a:avLst/>
          </a:prstGeom>
        </p:spPr>
      </p:pic>
      <p:pic>
        <p:nvPicPr>
          <p:cNvPr id="5" name="图片 4" descr="pexels-photo-9977652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278890" y="263525"/>
            <a:ext cx="2757170" cy="5556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7">
            <a:alphaModFix amt="8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13" name="图片 12" descr="心脏"/>
          <p:cNvPicPr>
            <a:picLocks noChangeAspect="1"/>
          </p:cNvPicPr>
          <p:nvPr userDrawn="1"/>
        </p:nvPicPr>
        <p:blipFill>
          <a:blip r:embed="rId8">
            <a:alphaModFix amt="60000"/>
            <a:clrChange>
              <a:clrFrom>
                <a:srgbClr val="896280">
                  <a:alpha val="72549"/>
                </a:srgbClr>
              </a:clrFrom>
              <a:clrTo>
                <a:srgbClr val="896280">
                  <a:alpha val="72549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9148445" y="3015615"/>
            <a:ext cx="2502535" cy="3432810"/>
          </a:xfrm>
          <a:prstGeom prst="rect">
            <a:avLst/>
          </a:prstGeom>
        </p:spPr>
      </p:pic>
      <p:pic>
        <p:nvPicPr>
          <p:cNvPr id="20" name="图片 19" descr="光点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433945" y="4039235"/>
            <a:ext cx="744220" cy="761365"/>
          </a:xfrm>
          <a:prstGeom prst="rect">
            <a:avLst/>
          </a:prstGeom>
        </p:spPr>
      </p:pic>
      <p:pic>
        <p:nvPicPr>
          <p:cNvPr id="21" name="图片 20" descr="心跳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472295" y="1091565"/>
            <a:ext cx="1525905" cy="606425"/>
          </a:xfrm>
          <a:prstGeom prst="rect">
            <a:avLst/>
          </a:prstGeom>
        </p:spPr>
      </p:pic>
      <p:pic>
        <p:nvPicPr>
          <p:cNvPr id="22" name="图片 21" descr="心跳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2355215" y="4346575"/>
            <a:ext cx="2468245" cy="980440"/>
          </a:xfrm>
          <a:prstGeom prst="rect">
            <a:avLst/>
          </a:prstGeom>
        </p:spPr>
      </p:pic>
      <p:pic>
        <p:nvPicPr>
          <p:cNvPr id="23" name="图片 22" descr="光点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99465" y="5394325"/>
            <a:ext cx="1029970" cy="1054100"/>
          </a:xfrm>
          <a:prstGeom prst="rect">
            <a:avLst/>
          </a:prstGeom>
        </p:spPr>
      </p:pic>
      <p:pic>
        <p:nvPicPr>
          <p:cNvPr id="4" name="图片 3" descr="1719393731518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614680" y="250825"/>
            <a:ext cx="549910" cy="530860"/>
          </a:xfrm>
          <a:prstGeom prst="rect">
            <a:avLst/>
          </a:prstGeom>
        </p:spPr>
      </p:pic>
      <p:pic>
        <p:nvPicPr>
          <p:cNvPr id="5" name="图片 4" descr="pexels-photo-9977652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278890" y="263525"/>
            <a:ext cx="2757170" cy="5556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2024/8/24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7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7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8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9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4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0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 amt="8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53745" y="1835150"/>
            <a:ext cx="9008110" cy="1586865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indent="0" algn="l" fontAlgn="auto">
              <a:lnSpc>
                <a:spcPts val="5500"/>
              </a:lnSpc>
            </a:pPr>
            <a:r>
              <a:rPr lang="zh-CN" altLang="en-US" sz="3200" dirty="0">
                <a:solidFill>
                  <a:srgbClr val="AE1F24"/>
                </a:solidFill>
                <a:latin typeface="思源黑体 Bold" panose="020B0800000000000000" charset="-122"/>
                <a:ea typeface="思源黑体 Bold" panose="020B0800000000000000" charset="-122"/>
                <a:cs typeface="思源黑体 Bold" panose="020B0800000000000000" charset="-122"/>
              </a:rPr>
              <a:t>2024年度华夏心血管病论坛</a:t>
            </a:r>
          </a:p>
          <a:p>
            <a:pPr indent="0" algn="l" fontAlgn="auto">
              <a:lnSpc>
                <a:spcPts val="5500"/>
              </a:lnSpc>
            </a:pPr>
            <a:r>
              <a:rPr lang="zh-CN" altLang="en-US" sz="4000" dirty="0">
                <a:solidFill>
                  <a:srgbClr val="AE1F24"/>
                </a:solidFill>
                <a:latin typeface="思源黑体 Bold" panose="020B0800000000000000" charset="-122"/>
                <a:ea typeface="思源黑体 Bold" panose="020B0800000000000000" charset="-122"/>
                <a:cs typeface="思源黑体 Bold" panose="020B0800000000000000" charset="-122"/>
              </a:rPr>
              <a:t>暨第二十一届心脏影像及心脏干预大会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 amt="8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6985" y="999490"/>
            <a:ext cx="12184380" cy="5447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 descr="心脏"/>
          <p:cNvPicPr>
            <a:picLocks noChangeAspect="1"/>
          </p:cNvPicPr>
          <p:nvPr/>
        </p:nvPicPr>
        <p:blipFill>
          <a:blip r:embed="rId4">
            <a:alphaModFix amt="60000"/>
            <a:clrChange>
              <a:clrFrom>
                <a:srgbClr val="896280">
                  <a:alpha val="72549"/>
                </a:srgbClr>
              </a:clrFrom>
              <a:clrTo>
                <a:srgbClr val="896280">
                  <a:alpha val="72549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1174095" y="60960"/>
            <a:ext cx="622300" cy="85471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 amt="8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1558925" y="2907665"/>
            <a:ext cx="6790690" cy="2728595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indent="0" algn="l" fontAlgn="auto">
              <a:lnSpc>
                <a:spcPts val="5500"/>
              </a:lnSpc>
            </a:pPr>
            <a:r>
              <a:rPr lang="zh-CN" altLang="en-US" sz="10000" kern="1600" dirty="0">
                <a:solidFill>
                  <a:srgbClr val="AE1F24"/>
                </a:solidFill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Bold" panose="020B0800000000000000" charset="-122"/>
              </a:rPr>
              <a:t>谢</a:t>
            </a:r>
            <a:r>
              <a:rPr lang="en-US" altLang="zh-CN" sz="10000" kern="1600" dirty="0">
                <a:solidFill>
                  <a:srgbClr val="AE1F24"/>
                </a:solidFill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Bold" panose="020B0800000000000000" charset="-122"/>
              </a:rPr>
              <a:t> </a:t>
            </a:r>
            <a:r>
              <a:rPr lang="zh-CN" altLang="en-US" sz="10000" kern="1600" dirty="0">
                <a:solidFill>
                  <a:srgbClr val="AE1F24"/>
                </a:solidFill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Bold" panose="020B0800000000000000" charset="-122"/>
              </a:rPr>
              <a:t>谢</a:t>
            </a:r>
            <a:r>
              <a:rPr lang="en-US" altLang="zh-CN" sz="10000" kern="1600" dirty="0">
                <a:solidFill>
                  <a:srgbClr val="AE1F24"/>
                </a:solidFill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Bold" panose="020B0800000000000000" charset="-122"/>
              </a:rPr>
              <a:t> </a:t>
            </a:r>
            <a:r>
              <a:rPr lang="zh-CN" altLang="en-US" sz="10000" kern="1600" dirty="0">
                <a:solidFill>
                  <a:srgbClr val="AE1F24"/>
                </a:solidFill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Bold" panose="020B0800000000000000" charset="-122"/>
              </a:rPr>
              <a:t>！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DgyOGNhMjc5MDQ5NmZiZmQyYjIzMTBiYmRiNGI2ZjM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</Words>
  <Application>Microsoft Office PowerPoint</Application>
  <PresentationFormat>宽屏</PresentationFormat>
  <Paragraphs>3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思源黑体 Bold</vt:lpstr>
      <vt:lpstr>思源黑体 CN Medium</vt:lpstr>
      <vt:lpstr>Arial</vt:lpstr>
      <vt:lpstr>Calibri</vt:lpstr>
      <vt:lpstr>Wingdings</vt:lpstr>
      <vt:lpstr>WPS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Bruce Feng</dc:creator>
  <cp:lastModifiedBy>Bruce Feng</cp:lastModifiedBy>
  <cp:revision>160</cp:revision>
  <dcterms:created xsi:type="dcterms:W3CDTF">2019-06-19T02:08:00Z</dcterms:created>
  <dcterms:modified xsi:type="dcterms:W3CDTF">2024-08-24T06:41:05Z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2052-12.1.0.17147</vt:lpwstr>
  </property>
  <property fmtid="{D5CDD505-2E9C-101B-9397-08002B2CF9AE}" pid="3" name="ICV">
    <vt:lpwstr>16A40A2F0A9145AB8F7BF8B3C04352AF_11</vt:lpwstr>
  </property>
</Properties>
</file>