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F24"/>
    <a:srgbClr val="A81B49"/>
    <a:srgbClr val="D9836A"/>
    <a:srgbClr val="EECBB6"/>
    <a:srgbClr val="DC8770"/>
    <a:srgbClr val="DF907C"/>
    <a:srgbClr val="DB1516"/>
    <a:srgbClr val="FFFFFF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84" y="237"/>
      </p:cViewPr>
      <p:guideLst>
        <p:guide orient="horz" pos="2160"/>
        <p:guide pos="383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0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 descr="心脏"/>
          <p:cNvPicPr>
            <a:picLocks noChangeAspect="1"/>
          </p:cNvPicPr>
          <p:nvPr userDrawn="1"/>
        </p:nvPicPr>
        <p:blipFill>
          <a:blip r:embed="rId6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989820" y="4396105"/>
            <a:ext cx="1561465" cy="2141855"/>
          </a:xfrm>
          <a:prstGeom prst="rect">
            <a:avLst/>
          </a:prstGeom>
        </p:spPr>
      </p:pic>
      <p:pic>
        <p:nvPicPr>
          <p:cNvPr id="5" name="图片 4" descr="1719393731518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06120" y="469265"/>
            <a:ext cx="436880" cy="421640"/>
          </a:xfrm>
          <a:prstGeom prst="rect">
            <a:avLst/>
          </a:prstGeom>
        </p:spPr>
      </p:pic>
      <p:pic>
        <p:nvPicPr>
          <p:cNvPr id="7" name="图片 6" descr="pexels-photo-997765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303020" y="487045"/>
            <a:ext cx="2190115" cy="441325"/>
          </a:xfrm>
          <a:prstGeom prst="rect">
            <a:avLst/>
          </a:prstGeom>
        </p:spPr>
      </p:pic>
      <p:pic>
        <p:nvPicPr>
          <p:cNvPr id="8" name="图片 7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33945" y="4039235"/>
            <a:ext cx="744220" cy="761365"/>
          </a:xfrm>
          <a:prstGeom prst="rect">
            <a:avLst/>
          </a:prstGeom>
        </p:spPr>
      </p:pic>
      <p:pic>
        <p:nvPicPr>
          <p:cNvPr id="9" name="图片 8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025255" y="686435"/>
            <a:ext cx="2162810" cy="859790"/>
          </a:xfrm>
          <a:prstGeom prst="rect">
            <a:avLst/>
          </a:prstGeom>
        </p:spPr>
      </p:pic>
      <p:pic>
        <p:nvPicPr>
          <p:cNvPr id="10" name="图片 9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481455" y="5394960"/>
            <a:ext cx="2468245" cy="980440"/>
          </a:xfrm>
          <a:prstGeom prst="rect">
            <a:avLst/>
          </a:prstGeom>
        </p:spPr>
      </p:pic>
      <p:pic>
        <p:nvPicPr>
          <p:cNvPr id="11" name="图片 10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9465" y="3969385"/>
            <a:ext cx="1029970" cy="1054100"/>
          </a:xfrm>
          <a:prstGeom prst="rect">
            <a:avLst/>
          </a:prstGeom>
        </p:spPr>
      </p:pic>
      <p:pic>
        <p:nvPicPr>
          <p:cNvPr id="12" name="图片 11" descr="光点"/>
          <p:cNvPicPr>
            <a:picLocks noChangeAspect="1"/>
          </p:cNvPicPr>
          <p:nvPr userDrawn="1"/>
        </p:nvPicPr>
        <p:blipFill>
          <a:blip r:embed="rId9">
            <a:alphaModFix amt="80000"/>
          </a:blip>
          <a:stretch>
            <a:fillRect/>
          </a:stretch>
        </p:blipFill>
        <p:spPr>
          <a:xfrm>
            <a:off x="10914380" y="5596255"/>
            <a:ext cx="565150" cy="578485"/>
          </a:xfrm>
          <a:prstGeom prst="rect">
            <a:avLst/>
          </a:prstGeom>
        </p:spPr>
      </p:pic>
      <p:pic>
        <p:nvPicPr>
          <p:cNvPr id="13" name="图片 12" descr="光点"/>
          <p:cNvPicPr>
            <a:picLocks noChangeAspect="1"/>
          </p:cNvPicPr>
          <p:nvPr userDrawn="1"/>
        </p:nvPicPr>
        <p:blipFill>
          <a:blip r:embed="rId9">
            <a:alphaModFix amt="80000"/>
          </a:blip>
          <a:stretch>
            <a:fillRect/>
          </a:stretch>
        </p:blipFill>
        <p:spPr>
          <a:xfrm>
            <a:off x="10141585" y="4892675"/>
            <a:ext cx="565150" cy="5784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2430" y="1998980"/>
            <a:ext cx="8867775" cy="158686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ctr" fontAlgn="auto">
              <a:lnSpc>
                <a:spcPts val="5500"/>
              </a:lnSpc>
            </a:pPr>
            <a:r>
              <a:rPr lang="zh-CN" altLang="en-US" sz="360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2024年度华夏心血管病论坛</a:t>
            </a:r>
          </a:p>
          <a:p>
            <a:pPr indent="0" algn="ctr" fontAlgn="auto">
              <a:lnSpc>
                <a:spcPts val="5500"/>
              </a:lnSpc>
            </a:pPr>
            <a:r>
              <a:rPr lang="zh-CN" altLang="en-US" sz="400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暨第二十一届心脏影像及心脏干预大会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31115" y="10160"/>
            <a:ext cx="12214860" cy="682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33" name="矩形 32"/>
          <p:cNvSpPr/>
          <p:nvPr/>
        </p:nvSpPr>
        <p:spPr>
          <a:xfrm rot="10800000">
            <a:off x="-40005" y="10160"/>
            <a:ext cx="12223750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ECBB6">
                  <a:alpha val="6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 descr="拜耳新logo [已恢复]-02"/>
          <p:cNvPicPr>
            <a:picLocks noChangeAspect="1"/>
          </p:cNvPicPr>
          <p:nvPr/>
        </p:nvPicPr>
        <p:blipFill>
          <a:blip r:embed="rId4">
            <a:alphaModFix amt="80000"/>
          </a:blip>
          <a:srcRect t="84909"/>
          <a:stretch>
            <a:fillRect/>
          </a:stretch>
        </p:blipFill>
        <p:spPr>
          <a:xfrm>
            <a:off x="-31115" y="5643880"/>
            <a:ext cx="12223750" cy="1214120"/>
          </a:xfrm>
          <a:prstGeom prst="rect">
            <a:avLst/>
          </a:prstGeom>
        </p:spPr>
      </p:pic>
      <p:pic>
        <p:nvPicPr>
          <p:cNvPr id="13" name="图片 12" descr="光点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3350" y="0"/>
            <a:ext cx="466090" cy="476885"/>
          </a:xfrm>
          <a:prstGeom prst="rect">
            <a:avLst/>
          </a:prstGeom>
        </p:spPr>
      </p:pic>
      <p:pic>
        <p:nvPicPr>
          <p:cNvPr id="26" name="图片 25" descr="17193937315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580" y="6296660"/>
            <a:ext cx="356870" cy="347345"/>
          </a:xfrm>
          <a:prstGeom prst="rect">
            <a:avLst/>
          </a:prstGeom>
        </p:spPr>
      </p:pic>
      <p:pic>
        <p:nvPicPr>
          <p:cNvPr id="27" name="图片 26" descr="pexels-photo-99776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225" y="6282055"/>
            <a:ext cx="1795145" cy="361950"/>
          </a:xfrm>
          <a:prstGeom prst="rect">
            <a:avLst/>
          </a:prstGeom>
        </p:spPr>
      </p:pic>
      <p:pic>
        <p:nvPicPr>
          <p:cNvPr id="2" name="图片 1" descr="未标题-3"/>
          <p:cNvPicPr>
            <a:picLocks noChangeAspect="1"/>
          </p:cNvPicPr>
          <p:nvPr/>
        </p:nvPicPr>
        <p:blipFill>
          <a:blip r:embed="rId8"/>
          <a:srcRect t="42815" b="43697"/>
          <a:stretch>
            <a:fillRect/>
          </a:stretch>
        </p:blipFill>
        <p:spPr>
          <a:xfrm>
            <a:off x="8414385" y="6115685"/>
            <a:ext cx="3526155" cy="4756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188335" y="2879725"/>
            <a:ext cx="6790690" cy="272859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ctr" fontAlgn="auto">
              <a:lnSpc>
                <a:spcPts val="5500"/>
              </a:lnSpc>
            </a:pP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gyOGNhMjc5MDQ5NmZiZmQyYjIzMTBiYmRiNGI2Z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宽屏</PresentationFormat>
  <Paragraphs>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思源黑体 Bold</vt:lpstr>
      <vt:lpstr>思源黑体 CN Medium</vt:lpstr>
      <vt:lpstr>Arial</vt:lpstr>
      <vt:lpstr>Calibri</vt:lpstr>
      <vt:lpstr>Wingdings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Bruce Feng</dc:creator>
  <cp:lastModifiedBy>Bruce Feng</cp:lastModifiedBy>
  <cp:revision>160</cp:revision>
  <dcterms:created xsi:type="dcterms:W3CDTF">2019-06-19T02:08:00Z</dcterms:created>
  <dcterms:modified xsi:type="dcterms:W3CDTF">2024-08-24T06:42:45Z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F3EF8D7C0ACE4FC3B154DF5764F73FEE_11</vt:lpwstr>
  </property>
</Properties>
</file>