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4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256" r:id="rId4"/>
    <p:sldId id="257" r:id="rId5"/>
    <p:sldId id="259" r:id="rId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83.xml"/><Relationship Id="rId6" Type="http://schemas.openxmlformats.org/officeDocument/2006/relationships/tags" Target="../tags/tag82.xml"/><Relationship Id="rId5" Type="http://schemas.openxmlformats.org/officeDocument/2006/relationships/tags" Target="../tags/tag81.xml"/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91.xml"/><Relationship Id="rId8" Type="http://schemas.openxmlformats.org/officeDocument/2006/relationships/tags" Target="../tags/tag90.xml"/><Relationship Id="rId7" Type="http://schemas.openxmlformats.org/officeDocument/2006/relationships/tags" Target="../tags/tag89.xml"/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95.xml"/><Relationship Id="rId4" Type="http://schemas.openxmlformats.org/officeDocument/2006/relationships/tags" Target="../tags/tag94.xml"/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98.xml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104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109.xml"/><Relationship Id="rId5" Type="http://schemas.openxmlformats.org/officeDocument/2006/relationships/tags" Target="../tags/tag108.xml"/><Relationship Id="rId4" Type="http://schemas.openxmlformats.org/officeDocument/2006/relationships/tags" Target="../tags/tag107.xml"/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113.xml"/><Relationship Id="rId4" Type="http://schemas.openxmlformats.org/officeDocument/2006/relationships/tags" Target="../tags/tag112.xml"/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118.xml"/><Relationship Id="rId5" Type="http://schemas.openxmlformats.org/officeDocument/2006/relationships/tags" Target="../tags/tag117.xml"/><Relationship Id="rId4" Type="http://schemas.openxmlformats.org/officeDocument/2006/relationships/tags" Target="../tags/tag116.xml"/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tags" Target="../tags/tag62.xml"/><Relationship Id="rId17" Type="http://schemas.openxmlformats.org/officeDocument/2006/relationships/tags" Target="../tags/tag61.xml"/><Relationship Id="rId16" Type="http://schemas.openxmlformats.org/officeDocument/2006/relationships/tags" Target="../tags/tag60.xml"/><Relationship Id="rId15" Type="http://schemas.openxmlformats.org/officeDocument/2006/relationships/tags" Target="../tags/tag59.xml"/><Relationship Id="rId14" Type="http://schemas.openxmlformats.org/officeDocument/2006/relationships/tags" Target="../tags/tag58.xml"/><Relationship Id="rId13" Type="http://schemas.openxmlformats.org/officeDocument/2006/relationships/tags" Target="../tags/tag57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9" Type="http://schemas.openxmlformats.org/officeDocument/2006/relationships/theme" Target="../theme/theme2.xml"/><Relationship Id="rId18" Type="http://schemas.openxmlformats.org/officeDocument/2006/relationships/tags" Target="../tags/tag124.xml"/><Relationship Id="rId17" Type="http://schemas.openxmlformats.org/officeDocument/2006/relationships/tags" Target="../tags/tag123.xml"/><Relationship Id="rId16" Type="http://schemas.openxmlformats.org/officeDocument/2006/relationships/tags" Target="../tags/tag122.xml"/><Relationship Id="rId15" Type="http://schemas.openxmlformats.org/officeDocument/2006/relationships/tags" Target="../tags/tag121.xml"/><Relationship Id="rId14" Type="http://schemas.openxmlformats.org/officeDocument/2006/relationships/tags" Target="../tags/tag120.xml"/><Relationship Id="rId13" Type="http://schemas.openxmlformats.org/officeDocument/2006/relationships/tags" Target="../tags/tag119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041"/>
          <a:stretch>
            <a:fillRect/>
          </a:stretch>
        </p:blipFill>
        <p:spPr>
          <a:xfrm flipH="1">
            <a:off x="-317" y="3637548"/>
            <a:ext cx="12192000" cy="3220452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-317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100000"/>
                </a:schemeClr>
              </a:gs>
              <a:gs pos="100000">
                <a:schemeClr val="bg1">
                  <a:alpha val="84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]</a:t>
            </a:r>
            <a:endParaRPr lang="en-US" altLang="zh-CN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041"/>
          <a:stretch>
            <a:fillRect/>
          </a:stretch>
        </p:blipFill>
        <p:spPr>
          <a:xfrm flipH="1">
            <a:off x="-317" y="3637548"/>
            <a:ext cx="12192000" cy="3220452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-317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100000"/>
                </a:schemeClr>
              </a:gs>
              <a:gs pos="100000">
                <a:schemeClr val="bg1">
                  <a:alpha val="84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]</a:t>
            </a:r>
            <a:endParaRPr lang="en-US" altLang="zh-CN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127.xml"/><Relationship Id="rId3" Type="http://schemas.openxmlformats.org/officeDocument/2006/relationships/image" Target="../media/image2.jpeg"/><Relationship Id="rId2" Type="http://schemas.openxmlformats.org/officeDocument/2006/relationships/tags" Target="../tags/tag126.xml"/><Relationship Id="rId1" Type="http://schemas.openxmlformats.org/officeDocument/2006/relationships/tags" Target="../tags/tag125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30.xml"/><Relationship Id="rId4" Type="http://schemas.openxmlformats.org/officeDocument/2006/relationships/image" Target="../media/image4.svg"/><Relationship Id="rId3" Type="http://schemas.openxmlformats.org/officeDocument/2006/relationships/image" Target="../media/image3.png"/><Relationship Id="rId2" Type="http://schemas.openxmlformats.org/officeDocument/2006/relationships/tags" Target="../tags/tag129.xml"/><Relationship Id="rId1" Type="http://schemas.openxmlformats.org/officeDocument/2006/relationships/tags" Target="../tags/tag128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tags" Target="../tags/tag133.xml"/><Relationship Id="rId3" Type="http://schemas.openxmlformats.org/officeDocument/2006/relationships/image" Target="../media/image2.jpeg"/><Relationship Id="rId2" Type="http://schemas.openxmlformats.org/officeDocument/2006/relationships/tags" Target="../tags/tag132.xml"/><Relationship Id="rId1" Type="http://schemas.openxmlformats.org/officeDocument/2006/relationships/tags" Target="../tags/tag1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p>
            <a:endParaRPr lang="zh-CN" altLang="zh-CN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c1dfb65b415189c3dc578bcd2773d6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标题 5"/>
          <p:cNvSpPr>
            <a:spLocks noGrp="1"/>
          </p:cNvSpPr>
          <p:nvPr/>
        </p:nvSpPr>
        <p:spPr>
          <a:xfrm>
            <a:off x="509905" y="1591310"/>
            <a:ext cx="7992745" cy="10153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5400" dirty="0">
                <a:solidFill>
                  <a:schemeClr val="accent6">
                    <a:lumMod val="50000"/>
                  </a:schemeClr>
                </a:solidFill>
                <a:latin typeface="+mj-ea"/>
                <a:cs typeface="Euclid Square" panose="020B0504000000000000" charset="0"/>
              </a:rPr>
              <a:t>INSERT  TITLE HERE</a:t>
            </a:r>
            <a:endParaRPr lang="en-US" altLang="zh-CN" sz="5400" dirty="0">
              <a:solidFill>
                <a:schemeClr val="accent6">
                  <a:lumMod val="50000"/>
                </a:schemeClr>
              </a:solidFill>
              <a:latin typeface="+mj-ea"/>
              <a:cs typeface="Euclid Square" panose="020B0504000000000000" charset="0"/>
            </a:endParaRPr>
          </a:p>
        </p:txBody>
      </p:sp>
      <p:sp>
        <p:nvSpPr>
          <p:cNvPr id="7" name="标题 1"/>
          <p:cNvSpPr txBox="1"/>
          <p:nvPr/>
        </p:nvSpPr>
        <p:spPr>
          <a:xfrm>
            <a:off x="509905" y="2717800"/>
            <a:ext cx="4124960" cy="9042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2800" dirty="0">
                <a:solidFill>
                  <a:schemeClr val="accent6">
                    <a:lumMod val="50000"/>
                  </a:schemeClr>
                </a:solidFill>
                <a:latin typeface="+mj-ea"/>
              </a:rPr>
              <a:t>Add Your Text Here</a:t>
            </a:r>
            <a:endParaRPr lang="en-US" altLang="zh-CN" sz="2800" dirty="0">
              <a:solidFill>
                <a:schemeClr val="accent6">
                  <a:lumMod val="50000"/>
                </a:schemeClr>
              </a:solidFill>
              <a:latin typeface="+mj-ea"/>
            </a:endParaRPr>
          </a:p>
          <a:p>
            <a:endParaRPr lang="en-US" altLang="zh-CN" sz="2800" dirty="0">
              <a:solidFill>
                <a:schemeClr val="accent6">
                  <a:lumMod val="50000"/>
                </a:schemeClr>
              </a:solidFill>
              <a:latin typeface="+mj-ea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2" name="组合 21"/>
          <p:cNvGrpSpPr/>
          <p:nvPr/>
        </p:nvGrpSpPr>
        <p:grpSpPr>
          <a:xfrm>
            <a:off x="352920" y="408458"/>
            <a:ext cx="3241675" cy="541655"/>
            <a:chOff x="457200" y="351897"/>
            <a:chExt cx="3241675" cy="541655"/>
          </a:xfrm>
        </p:grpSpPr>
        <p:sp>
          <p:nvSpPr>
            <p:cNvPr id="18" name="PA-文本框 28"/>
            <p:cNvSpPr txBox="1"/>
            <p:nvPr>
              <p:custDataLst>
                <p:tags r:id="rId1"/>
              </p:custDataLst>
            </p:nvPr>
          </p:nvSpPr>
          <p:spPr>
            <a:xfrm>
              <a:off x="1123950" y="371582"/>
              <a:ext cx="2574925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28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25400" dist="25400" dir="2700000" algn="tl">
                      <a:srgbClr val="000000">
                        <a:alpha val="25000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章节一</a:t>
              </a:r>
              <a:r>
                <a:rPr lang="zh-CN" altLang="en-US" sz="2800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25400" dist="25400" dir="2700000" algn="tl">
                      <a:srgbClr val="000000">
                        <a:alpha val="25000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|标题1</a:t>
              </a:r>
              <a:endParaRPr lang="zh-CN" altLang="en-US" sz="2800" dirty="0">
                <a:solidFill>
                  <a:schemeClr val="accent6">
                    <a:lumMod val="50000"/>
                  </a:schemeClr>
                </a:solidFill>
                <a:effectLst>
                  <a:outerShdw blurRad="25400" dist="25400" dir="2700000" algn="tl">
                    <a:srgbClr val="000000">
                      <a:alpha val="25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>
              <a:off x="457200" y="351897"/>
              <a:ext cx="541266" cy="541266"/>
            </a:xfrm>
            <a:prstGeom prst="ellipse">
              <a:avLst/>
            </a:prstGeom>
            <a:solidFill>
              <a:srgbClr val="C0000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4" name="图片 3" descr="文档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51485" y="503555"/>
            <a:ext cx="330835" cy="33083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p>
            <a:endParaRPr lang="zh-CN" altLang="zh-CN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c1dfb65b415189c3dc578bcd2773d6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23290" y="2047240"/>
            <a:ext cx="6867525" cy="7321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fontAlgn="auto">
              <a:lnSpc>
                <a:spcPts val="5000"/>
              </a:lnSpc>
            </a:pPr>
            <a:r>
              <a:rPr lang="en-US" altLang="zh-CN" sz="6000">
                <a:solidFill>
                  <a:schemeClr val="accent6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Euclid Square" panose="020B0504000000000000" charset="0"/>
              </a:rPr>
              <a:t>THANKS!</a:t>
            </a:r>
            <a:endParaRPr lang="en-US" altLang="zh-CN" sz="6000">
              <a:solidFill>
                <a:schemeClr val="accent6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Euclid Square" panose="020B0504000000000000" charset="0"/>
            </a:endParaRPr>
          </a:p>
        </p:txBody>
      </p:sp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2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12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8.xml><?xml version="1.0" encoding="utf-8"?>
<p:tagLst xmlns:p="http://schemas.openxmlformats.org/presentationml/2006/main">
  <p:tag name="PA" val="v5.2.10"/>
  <p:tag name="RESOURCELIBID_ANIM" val="451"/>
</p:tagLst>
</file>

<file path=ppt/tags/tag129.xml><?xml version="1.0" encoding="utf-8"?>
<p:tagLst xmlns:p="http://schemas.openxmlformats.org/presentationml/2006/main">
  <p:tag name="KSO_DOCER_RESOURCE_TRACE_INFO" val="{&quot;id&quot;:&quot;3637846&quot;,&quot;origin&quot;:0,&quot;type&quot;:&quot;icons&quot;,&quot;user&quot;:&quot;403756282&quot;}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13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13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</Words>
  <Application>WPS 演示</Application>
  <PresentationFormat>宽屏</PresentationFormat>
  <Paragraphs>9</Paragraphs>
  <Slides>3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</vt:i4>
      </vt:variant>
    </vt:vector>
  </HeadingPairs>
  <TitlesOfParts>
    <vt:vector size="13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Euclid Square</vt:lpstr>
      <vt:lpstr>WPS</vt:lpstr>
      <vt:lpstr>1_WPS</vt:lpstr>
      <vt:lpstr>INSERT  TITLE HERE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N</cp:lastModifiedBy>
  <cp:revision>157</cp:revision>
  <dcterms:created xsi:type="dcterms:W3CDTF">2019-06-19T02:08:00Z</dcterms:created>
  <dcterms:modified xsi:type="dcterms:W3CDTF">2026-08-11T02:45:40Z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B3A7A733B9E84B6EBF918AEB6C2A9F88_11</vt:lpwstr>
  </property>
</Properties>
</file>